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9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7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4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7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1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2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8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3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7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1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D6AF-CABE-4F40-B14E-B5589B6EB8F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4251-6E4F-459F-BE72-E9C761DBA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448" y="0"/>
            <a:ext cx="9036496" cy="1470025"/>
          </a:xfrm>
        </p:spPr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«Пернатые друзья»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448" y="1412776"/>
            <a:ext cx="903649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Тема: « Скворец – весны певец»</a:t>
            </a:r>
          </a:p>
          <a:p>
            <a:pPr algn="r"/>
            <a:r>
              <a:rPr lang="ru-RU" sz="2000" dirty="0" smtClean="0"/>
              <a:t>Разработал: </a:t>
            </a:r>
          </a:p>
          <a:p>
            <a:pPr algn="r"/>
            <a:r>
              <a:rPr lang="ru-RU" sz="2000" dirty="0"/>
              <a:t>в</a:t>
            </a:r>
            <a:r>
              <a:rPr lang="ru-RU" sz="2000" dirty="0" smtClean="0"/>
              <a:t>оспитатель МБДОУ </a:t>
            </a:r>
          </a:p>
          <a:p>
            <a:pPr algn="r"/>
            <a:r>
              <a:rPr lang="ru-RU" sz="2000" dirty="0" smtClean="0"/>
              <a:t>«Детский сад  №9 «Россиянка»</a:t>
            </a:r>
          </a:p>
          <a:p>
            <a:pPr algn="r"/>
            <a:r>
              <a:rPr lang="ru-RU" sz="2000" dirty="0" smtClean="0"/>
              <a:t>Е.А. Вяткина</a:t>
            </a:r>
          </a:p>
          <a:p>
            <a:pPr algn="r"/>
            <a:r>
              <a:rPr lang="ru-RU" sz="2000" dirty="0" err="1" smtClean="0"/>
              <a:t>г.Протвино</a:t>
            </a:r>
            <a:r>
              <a:rPr lang="ru-RU" sz="2000" dirty="0" smtClean="0"/>
              <a:t> 2016г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6" y="3327648"/>
            <a:ext cx="4344000" cy="32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4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01017"/>
              </p:ext>
            </p:extLst>
          </p:nvPr>
        </p:nvGraphicFramePr>
        <p:xfrm>
          <a:off x="323528" y="764704"/>
          <a:ext cx="8640960" cy="511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464496"/>
              </a:tblGrid>
              <a:tr h="421561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3-4 года</a:t>
                      </a:r>
                      <a:endParaRPr lang="ru-RU" dirty="0"/>
                    </a:p>
                  </a:txBody>
                  <a:tcPr/>
                </a:tc>
              </a:tr>
              <a:tr h="94659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Новые первичные представления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Познакомить с особенностями жизни скворцов.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Развивать интерес к жизни птиц.</a:t>
                      </a:r>
                      <a:endParaRPr lang="ru-RU" dirty="0"/>
                    </a:p>
                  </a:txBody>
                  <a:tcPr/>
                </a:tc>
              </a:tr>
              <a:tr h="864315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воспитателя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Формировать первичные представления об особенностях</a:t>
                      </a:r>
                      <a:r>
                        <a:rPr lang="ru-RU" baseline="0" dirty="0" smtClean="0"/>
                        <a:t> жизни</a:t>
                      </a:r>
                      <a:r>
                        <a:rPr lang="ru-RU" dirty="0" smtClean="0"/>
                        <a:t> скворцов</a:t>
                      </a:r>
                      <a:endParaRPr lang="ru-RU" dirty="0"/>
                    </a:p>
                  </a:txBody>
                  <a:tcPr/>
                </a:tc>
              </a:tr>
              <a:tr h="864315">
                <a:tc>
                  <a:txBody>
                    <a:bodyPr/>
                    <a:lstStyle/>
                    <a:p>
                      <a:r>
                        <a:rPr lang="ru-RU" dirty="0" smtClean="0"/>
                        <a:t>Имеющиеся первичные представления, которые</a:t>
                      </a:r>
                      <a:r>
                        <a:rPr lang="ru-RU" baseline="0" dirty="0" smtClean="0"/>
                        <a:t> могут быть  актуализированы в НОД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живет скворец. Когда прилетает в</a:t>
                      </a:r>
                      <a:r>
                        <a:rPr lang="ru-RU" baseline="0" dirty="0" smtClean="0"/>
                        <a:t> наши края</a:t>
                      </a:r>
                      <a:endParaRPr lang="ru-RU" dirty="0"/>
                    </a:p>
                  </a:txBody>
                  <a:tcPr/>
                </a:tc>
              </a:tr>
              <a:tr h="554869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 на развитие эмоциональной сферы 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«Скворец – заботливый отец.» </a:t>
                      </a:r>
                      <a:r>
                        <a:rPr lang="ru-RU" b="0" dirty="0" smtClean="0"/>
                        <a:t>Изображаем эмоции, которые</a:t>
                      </a:r>
                      <a:r>
                        <a:rPr lang="ru-RU" b="0" baseline="0" dirty="0" smtClean="0"/>
                        <a:t> испытывают птицы в сказке.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</a:tr>
              <a:tr h="72762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Предполагаемая цель 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Узнать содержание сказки.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Получить удовольствие от игры.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21127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Вид деятельности: игровая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Вид деятельности: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восприятие художественной литературы и фольклора.</a:t>
            </a:r>
          </a:p>
          <a:p>
            <a:pPr algn="ctr"/>
            <a:r>
              <a:rPr lang="ru-RU" b="1" dirty="0" smtClean="0"/>
              <a:t>Тема: «Скворец – весны певец» продолжаем расширять представление об образе жизни скворцов.</a:t>
            </a:r>
          </a:p>
          <a:p>
            <a:pPr algn="ctr"/>
            <a:r>
              <a:rPr lang="ru-RU" b="1" dirty="0" smtClean="0"/>
              <a:t>Чтение стихотворения </a:t>
            </a:r>
            <a:r>
              <a:rPr lang="ru-RU" b="1" dirty="0" smtClean="0"/>
              <a:t>Агнии </a:t>
            </a:r>
            <a:r>
              <a:rPr lang="ru-RU" b="1" dirty="0" err="1"/>
              <a:t>Барто</a:t>
            </a:r>
            <a:r>
              <a:rPr lang="ru-RU" b="1" dirty="0"/>
              <a:t>. </a:t>
            </a:r>
            <a:r>
              <a:rPr lang="ru-RU" b="1" dirty="0" smtClean="0"/>
              <a:t>«Скворцы прилетели»</a:t>
            </a:r>
            <a:endParaRPr lang="ru-RU" b="1" dirty="0"/>
          </a:p>
          <a:p>
            <a:r>
              <a:rPr lang="ru-RU" dirty="0" smtClean="0"/>
              <a:t>Педагог загадывает загадку: </a:t>
            </a:r>
          </a:p>
          <a:p>
            <a:r>
              <a:rPr lang="ru-RU" dirty="0" smtClean="0"/>
              <a:t>Из </a:t>
            </a:r>
            <a:r>
              <a:rPr lang="ru-RU" dirty="0"/>
              <a:t>дальних стран вернулся 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 вас порадовать, друзья.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Весна пришла! Зиме – конец! " –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Пел у скворечника </a:t>
            </a:r>
            <a:r>
              <a:rPr lang="ru-RU" dirty="0" smtClean="0"/>
              <a:t>….</a:t>
            </a:r>
          </a:p>
          <a:p>
            <a:r>
              <a:rPr lang="ru-RU" dirty="0" smtClean="0"/>
              <a:t>Давайте с вами вспомним, что мы знаем о нашем знакомом – скворце.</a:t>
            </a:r>
          </a:p>
          <a:p>
            <a:r>
              <a:rPr lang="ru-RU" dirty="0" smtClean="0"/>
              <a:t>Послушайте стихотворение А. </a:t>
            </a:r>
            <a:r>
              <a:rPr lang="ru-RU" dirty="0" err="1" smtClean="0"/>
              <a:t>Барто</a:t>
            </a:r>
            <a:r>
              <a:rPr lang="ru-RU" dirty="0" smtClean="0"/>
              <a:t> и подумайте, почему люди так любят и ждут скворцов. </a:t>
            </a:r>
          </a:p>
          <a:p>
            <a:r>
              <a:rPr lang="ru-RU" dirty="0" smtClean="0"/>
              <a:t>После чтения стихотворения педагог слушает ответы детей и подводит итог: Мы любим скворцов, потому что они сами красиво поют и могут изображать голоса разных птиц и даже животных. Скворцы приносят пользу людям, </a:t>
            </a:r>
            <a:r>
              <a:rPr lang="ru-RU" dirty="0" err="1" smtClean="0"/>
              <a:t>тк</a:t>
            </a:r>
            <a:r>
              <a:rPr lang="ru-RU" dirty="0" smtClean="0"/>
              <a:t> уничтожают вредных насекомых.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2776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Вид деятельности: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восприятие художественной литературы и фольклора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05764"/>
              </p:ext>
            </p:extLst>
          </p:nvPr>
        </p:nvGraphicFramePr>
        <p:xfrm>
          <a:off x="323528" y="764704"/>
          <a:ext cx="8640960" cy="497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464496"/>
              </a:tblGrid>
              <a:tr h="421561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3-4 года</a:t>
                      </a:r>
                      <a:endParaRPr lang="ru-RU" dirty="0"/>
                    </a:p>
                  </a:txBody>
                  <a:tcPr/>
                </a:tc>
              </a:tr>
              <a:tr h="946590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 названия</a:t>
                      </a:r>
                      <a:r>
                        <a:rPr lang="ru-RU" baseline="0" dirty="0" smtClean="0"/>
                        <a:t> и название </a:t>
                      </a:r>
                      <a:r>
                        <a:rPr lang="ru-RU" baseline="0" dirty="0" err="1" smtClean="0"/>
                        <a:t>произвеления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А.Л. </a:t>
                      </a:r>
                      <a:r>
                        <a:rPr lang="ru-RU" dirty="0" err="1" smtClean="0"/>
                        <a:t>Барто</a:t>
                      </a:r>
                      <a:r>
                        <a:rPr lang="ru-RU" dirty="0" smtClean="0"/>
                        <a:t> «Скворцы прилетели»</a:t>
                      </a:r>
                      <a:endParaRPr lang="ru-RU" dirty="0"/>
                    </a:p>
                  </a:txBody>
                  <a:tcPr/>
                </a:tc>
              </a:tr>
              <a:tr h="864315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воспитателя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Рассказать об особенностях жизни птиц,</a:t>
                      </a:r>
                      <a:r>
                        <a:rPr lang="ru-RU" baseline="0" dirty="0" smtClean="0"/>
                        <a:t> актуализировать имеющиеся знания у детей, используя художественную литературу.</a:t>
                      </a:r>
                      <a:endParaRPr lang="ru-RU" dirty="0"/>
                    </a:p>
                  </a:txBody>
                  <a:tcPr/>
                </a:tc>
              </a:tr>
              <a:tr h="864315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НОД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 Скворец – весны певец»</a:t>
                      </a:r>
                      <a:endParaRPr lang="ru-RU" dirty="0"/>
                    </a:p>
                  </a:txBody>
                  <a:tcPr/>
                </a:tc>
              </a:tr>
              <a:tr h="554869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Предполагаемая цель 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Выяснить, почему люди так рады скворцам</a:t>
                      </a:r>
                      <a:endParaRPr lang="ru-RU" b="0" dirty="0"/>
                    </a:p>
                  </a:txBody>
                  <a:tcPr/>
                </a:tc>
              </a:tr>
              <a:tr h="727628">
                <a:tc>
                  <a:txBody>
                    <a:bodyPr/>
                    <a:lstStyle/>
                    <a:p>
                      <a:r>
                        <a:rPr lang="ru-RU" dirty="0" smtClean="0"/>
                        <a:t>Имеющиеся первичные представления,</a:t>
                      </a:r>
                      <a:r>
                        <a:rPr lang="ru-RU" baseline="0" dirty="0" smtClean="0"/>
                        <a:t> которые могут быть актуализированы в НОД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Свкорцы</a:t>
                      </a:r>
                      <a:r>
                        <a:rPr lang="ru-RU" dirty="0" smtClean="0"/>
                        <a:t> прилетают</a:t>
                      </a:r>
                      <a:r>
                        <a:rPr lang="ru-RU" baseline="0" dirty="0" smtClean="0"/>
                        <a:t> весной, хорошо поют, с удовольствием </a:t>
                      </a:r>
                      <a:r>
                        <a:rPr lang="ru-RU" baseline="0" dirty="0" err="1" smtClean="0"/>
                        <a:t>селяться</a:t>
                      </a:r>
                      <a:r>
                        <a:rPr lang="ru-RU" baseline="0" dirty="0" smtClean="0"/>
                        <a:t> рядом с людьми, в скворечниках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02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120" y="332656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Вид деятельности: изобразительная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b="1" dirty="0" smtClean="0"/>
              <a:t>Тема: «Скворец – весны певец»</a:t>
            </a:r>
            <a:br>
              <a:rPr lang="ru-RU" sz="1800" b="1" dirty="0" smtClean="0"/>
            </a:br>
            <a:r>
              <a:rPr lang="ru-RU" sz="1800" b="1" dirty="0" smtClean="0"/>
              <a:t>Лепка «Скворец» обеспечивает введение представлений о птице скворец.</a:t>
            </a:r>
            <a:br>
              <a:rPr lang="ru-RU" sz="1800" b="1" dirty="0" smtClean="0"/>
            </a:br>
            <a:r>
              <a:rPr lang="ru-RU" sz="2000" dirty="0" smtClean="0"/>
              <a:t>Педагог вспоминает с детьми, какое сейчас время года ( весна).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« Сегодня весна прислал нам письмо, где написала, что очень рада вернуться к нам, порадовать нас ярким солнышком и молодой зеленой травкой, но ей немного грустно, потому что она очень любит пение скворцов, а они все не летят. Давайте порадуем весну и слепим скворцов сами, пусть порадуют ее своими песнями.</a:t>
            </a:r>
            <a:br>
              <a:rPr lang="ru-RU" sz="2000" dirty="0" smtClean="0"/>
            </a:br>
            <a:r>
              <a:rPr lang="ru-RU" sz="2000" dirty="0" smtClean="0"/>
              <a:t>В процессе занятия дети знакомятся с особенностями строения скворца, </a:t>
            </a:r>
            <a:br>
              <a:rPr lang="ru-RU" sz="2000" dirty="0" smtClean="0"/>
            </a:br>
            <a:r>
              <a:rPr lang="ru-RU" sz="2000" dirty="0" smtClean="0"/>
              <a:t>( черное оперение, на туловище крылья и хвост, на голове желтый клюв…), так же дается первичное представление о особенности жизни скворца ( прилетает весной, красиво поет)</a:t>
            </a:r>
            <a:br>
              <a:rPr lang="ru-RU" sz="2000" dirty="0" smtClean="0"/>
            </a:br>
            <a:r>
              <a:rPr lang="ru-RU" sz="2000" dirty="0" smtClean="0"/>
              <a:t>После занятия педагог спрашивает детей, понравились ли им птицы скворцы. Давайте узнаем о них больше.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3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25562"/>
              </p:ext>
            </p:extLst>
          </p:nvPr>
        </p:nvGraphicFramePr>
        <p:xfrm>
          <a:off x="259747" y="419964"/>
          <a:ext cx="8664625" cy="619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75949"/>
                <a:gridCol w="2304256"/>
                <a:gridCol w="648072"/>
                <a:gridCol w="1976108"/>
              </a:tblGrid>
              <a:tr h="8487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Действия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200" b="0" baseline="0" dirty="0" smtClean="0"/>
                        <a:t>(создать условия для развития.., формирования</a:t>
                      </a:r>
                      <a:r>
                        <a:rPr lang="ru-RU" b="0" baseline="0" dirty="0" smtClean="0"/>
                        <a:t>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Образовательные области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Мотивационный этап (М)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Хотят</a:t>
                      </a:r>
                      <a:r>
                        <a:rPr lang="ru-RU" sz="1600" baseline="0" dirty="0" smtClean="0"/>
                        <a:t> помочь весне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Любознательности, познавательной мотивации, вызвать желание помочь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Социально-коммуникативное развитие(СКР)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Ориентировочный этап(О)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Понимают проблему. Предлагают решение.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Интерес к новым знаниям, словарного запаса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Познавательное развитие (ПР)</a:t>
                      </a:r>
                      <a:endParaRPr lang="ru-RU" sz="1600" dirty="0"/>
                    </a:p>
                  </a:txBody>
                  <a:tcPr/>
                </a:tc>
              </a:tr>
              <a:tr h="132278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Исполнительский этап (И)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Слушают, выполняют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Первичных представлений, мелкой моторики, обогащения активного словаря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Речевое развитие (РР)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Рефлексивный этап</a:t>
                      </a:r>
                      <a:r>
                        <a:rPr lang="ru-RU" sz="1600" baseline="0" dirty="0" smtClean="0"/>
                        <a:t> (Р)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Проявляют свои эмоции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Положительное отношение к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Художественно-эстетическое</a:t>
                      </a:r>
                      <a:r>
                        <a:rPr lang="ru-RU" sz="1600" baseline="0" dirty="0" smtClean="0"/>
                        <a:t> развитие(ХР)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Перспективный этап(П)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Выражают желание получать</a:t>
                      </a:r>
                      <a:r>
                        <a:rPr lang="ru-RU" sz="1600" baseline="0" dirty="0" smtClean="0"/>
                        <a:t> новые знания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Целенаправленности, любознательности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Физическое развитие(ФР)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3568" y="19854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Вид деятельности: изобразительная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228184" y="177281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228184" y="1556792"/>
            <a:ext cx="720080" cy="21602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084168" y="2852936"/>
            <a:ext cx="1058416" cy="316835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28184" y="3861048"/>
            <a:ext cx="91440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44208" y="2687216"/>
            <a:ext cx="792088" cy="131784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228184" y="3861048"/>
            <a:ext cx="1296144" cy="5760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228184" y="1988840"/>
            <a:ext cx="914400" cy="32403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084168" y="3609020"/>
            <a:ext cx="1440160" cy="68407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сайт\эксперимент\attachments\20150320_100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4125" y="-40386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сайт\эксперимент\attachments\20150320_100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4125" y="-40386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сайт\эксперимент\attachments\20150320_100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4125" y="-40386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0" y="99000"/>
            <a:ext cx="8880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62530"/>
              </p:ext>
            </p:extLst>
          </p:nvPr>
        </p:nvGraphicFramePr>
        <p:xfrm>
          <a:off x="179512" y="188641"/>
          <a:ext cx="8640960" cy="636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421561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3-4 года</a:t>
                      </a:r>
                      <a:endParaRPr lang="ru-RU" dirty="0"/>
                    </a:p>
                  </a:txBody>
                  <a:tcPr/>
                </a:tc>
              </a:tr>
              <a:tr h="94659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Новые первичные представления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Познакомить с особенностями жизни скворцов.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Развивать интерес к жизни птиц.</a:t>
                      </a:r>
                      <a:endParaRPr lang="ru-RU" dirty="0"/>
                    </a:p>
                  </a:txBody>
                  <a:tcPr/>
                </a:tc>
              </a:tr>
              <a:tr h="864315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воспитателя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Формировать первичные представления об особенностях строения скворцов</a:t>
                      </a:r>
                      <a:endParaRPr lang="ru-RU" dirty="0"/>
                    </a:p>
                  </a:txBody>
                  <a:tcPr/>
                </a:tc>
              </a:tr>
              <a:tr h="421561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 лепки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Птица - скворец</a:t>
                      </a:r>
                      <a:endParaRPr lang="ru-RU" dirty="0"/>
                    </a:p>
                  </a:txBody>
                  <a:tcPr/>
                </a:tc>
              </a:tr>
              <a:tr h="1382904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Техника и 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Картинки с изображением весны, скворца; настоящий деревянный скворечник; записи пения скворца; материал для лепки: клеенки,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пластелин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подставки.</a:t>
                      </a:r>
                      <a:endParaRPr lang="ru-RU" dirty="0"/>
                    </a:p>
                  </a:txBody>
                  <a:tcPr/>
                </a:tc>
              </a:tr>
              <a:tr h="864315">
                <a:tc>
                  <a:txBody>
                    <a:bodyPr/>
                    <a:lstStyle/>
                    <a:p>
                      <a:r>
                        <a:rPr lang="ru-RU" dirty="0" smtClean="0"/>
                        <a:t>Имеющиеся первичные представления, которые</a:t>
                      </a:r>
                      <a:r>
                        <a:rPr lang="ru-RU" baseline="0" dirty="0" smtClean="0"/>
                        <a:t> могут быть  актуализированы в НОД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весны. Перелётные птицы.</a:t>
                      </a:r>
                      <a:endParaRPr lang="ru-RU" dirty="0"/>
                    </a:p>
                  </a:txBody>
                  <a:tcPr/>
                </a:tc>
              </a:tr>
              <a:tr h="55486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Предпологаемая</a:t>
                      </a:r>
                      <a:r>
                        <a:rPr lang="ru-RU" dirty="0" smtClean="0"/>
                        <a:t> цель 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Слепить скворца.</a:t>
                      </a:r>
                      <a:r>
                        <a:rPr lang="ru-RU" baseline="0" dirty="0" smtClean="0"/>
                        <a:t> Порадовать весну.</a:t>
                      </a:r>
                      <a:endParaRPr lang="ru-RU" dirty="0"/>
                    </a:p>
                  </a:txBody>
                  <a:tcPr/>
                </a:tc>
              </a:tr>
              <a:tr h="727628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Ситуация для мотивационного этапа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Весна загрустила без песен скворцов. Давайте её порадуем.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0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Вид деятельности: изобразительная</a:t>
            </a:r>
          </a:p>
          <a:p>
            <a:pPr algn="ctr"/>
            <a:r>
              <a:rPr lang="ru-RU" b="1" dirty="0" smtClean="0"/>
              <a:t>Тема: «Скворец – весны певец» продолжаем расширять представление об образе жизни скворцов.</a:t>
            </a:r>
          </a:p>
          <a:p>
            <a:pPr algn="ctr"/>
            <a:r>
              <a:rPr lang="ru-RU" b="1" dirty="0" smtClean="0"/>
              <a:t>Аппликация : « Дом для скворцов»</a:t>
            </a:r>
            <a:endParaRPr lang="ru-RU" b="1" dirty="0" smtClean="0"/>
          </a:p>
          <a:p>
            <a:r>
              <a:rPr lang="ru-RU" dirty="0" smtClean="0"/>
              <a:t>Педагог предлагает вспомнить, как мы помогли весне поднять настроение</a:t>
            </a:r>
          </a:p>
          <a:p>
            <a:r>
              <a:rPr lang="ru-RU" dirty="0" smtClean="0"/>
              <a:t> ( слепили скворцов) . Скворцы прилетели и поют очень красивые песни. Но где же они будут жить? </a:t>
            </a:r>
            <a:r>
              <a:rPr lang="ru-RU" dirty="0"/>
              <a:t>Скворцы не вьют гнезда, как некоторые другие птицы. Они предпочитают селиться в дуплах деревьев </a:t>
            </a:r>
            <a:r>
              <a:rPr lang="ru-RU" dirty="0" smtClean="0"/>
              <a:t>или </a:t>
            </a:r>
            <a:r>
              <a:rPr lang="ru-RU" dirty="0"/>
              <a:t>в специальных домиках, построенных для них людьми. Знаете ли вы, как называются эти домики? Скворечники</a:t>
            </a:r>
            <a:r>
              <a:rPr lang="ru-RU" dirty="0" smtClean="0"/>
              <a:t>. Чтобы скворцы и нас радовали своими песнями, давайте построим для них скворечники.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8" y="3284984"/>
            <a:ext cx="2752551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45358"/>
              </p:ext>
            </p:extLst>
          </p:nvPr>
        </p:nvGraphicFramePr>
        <p:xfrm>
          <a:off x="179512" y="188640"/>
          <a:ext cx="8712968" cy="628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508517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3-4 года</a:t>
                      </a:r>
                      <a:endParaRPr lang="ru-RU" dirty="0"/>
                    </a:p>
                  </a:txBody>
                  <a:tcPr/>
                </a:tc>
              </a:tr>
              <a:tr h="427587"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Новые первичные представления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могут</a:t>
                      </a:r>
                      <a:r>
                        <a:rPr lang="ru-RU" baseline="0" dirty="0" smtClean="0"/>
                        <a:t> жить птицы</a:t>
                      </a:r>
                      <a:endParaRPr lang="ru-RU" dirty="0"/>
                    </a:p>
                  </a:txBody>
                  <a:tcPr/>
                </a:tc>
              </a:tr>
              <a:tr h="508517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воспитателя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Формировать первичные представления об особенностях жизни скворцов.</a:t>
                      </a:r>
                      <a:endParaRPr lang="ru-RU" dirty="0"/>
                    </a:p>
                  </a:txBody>
                  <a:tcPr/>
                </a:tc>
              </a:tr>
              <a:tr h="508517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 аппликации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скворечник</a:t>
                      </a:r>
                      <a:endParaRPr lang="ru-RU" dirty="0"/>
                    </a:p>
                  </a:txBody>
                  <a:tcPr/>
                </a:tc>
              </a:tr>
              <a:tr h="50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Техника и материалы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Настоящий деревянный скворечник; записи пения скворца, картинки дерева,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заготовки деталей скворечника, кисти, клей, салфетки на каждого ребёнка.</a:t>
                      </a:r>
                      <a:endParaRPr lang="ru-RU" dirty="0"/>
                    </a:p>
                  </a:txBody>
                  <a:tcPr/>
                </a:tc>
              </a:tr>
              <a:tr h="1029816">
                <a:tc>
                  <a:txBody>
                    <a:bodyPr/>
                    <a:lstStyle/>
                    <a:p>
                      <a:r>
                        <a:rPr lang="ru-RU" dirty="0" smtClean="0"/>
                        <a:t>Имеющиеся первичные представления, которые</a:t>
                      </a:r>
                      <a:r>
                        <a:rPr lang="ru-RU" baseline="0" dirty="0" smtClean="0"/>
                        <a:t> могут быть  актуализированы в НОД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Скворец</a:t>
                      </a:r>
                      <a:r>
                        <a:rPr lang="ru-RU" baseline="0" dirty="0" smtClean="0"/>
                        <a:t> прилетает весной, поет красивые песни</a:t>
                      </a:r>
                      <a:endParaRPr lang="ru-RU" dirty="0"/>
                    </a:p>
                  </a:txBody>
                  <a:tcPr/>
                </a:tc>
              </a:tr>
              <a:tr h="55318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Предпологаемая</a:t>
                      </a:r>
                      <a:r>
                        <a:rPr lang="ru-RU" dirty="0" smtClean="0"/>
                        <a:t> цель 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Сделать</a:t>
                      </a:r>
                      <a:r>
                        <a:rPr lang="ru-RU" baseline="0" dirty="0" smtClean="0"/>
                        <a:t> дом для скворца</a:t>
                      </a:r>
                      <a:endParaRPr lang="ru-RU" dirty="0"/>
                    </a:p>
                  </a:txBody>
                  <a:tcPr/>
                </a:tc>
              </a:tr>
              <a:tr h="877715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Ситуация для мотивационного этапа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Скворцам негде жить. Давайте построим для них дом.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2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Вид деятельности: игровая</a:t>
            </a:r>
          </a:p>
          <a:p>
            <a:pPr algn="ctr"/>
            <a:r>
              <a:rPr lang="ru-RU" b="1" dirty="0" smtClean="0"/>
              <a:t>Тема: «Скворец – весны певец» продолжаем расширять представление об образе жизни скворцов.</a:t>
            </a:r>
          </a:p>
          <a:p>
            <a:pPr algn="ctr"/>
            <a:r>
              <a:rPr lang="ru-RU" b="1" dirty="0" smtClean="0"/>
              <a:t>Игра на развитие эмоциональной сферы ребёнка: «Скворец – заботливый отец.»</a:t>
            </a:r>
          </a:p>
          <a:p>
            <a:r>
              <a:rPr lang="ru-RU" dirty="0" smtClean="0"/>
              <a:t>Педагог рассказывает, что к </a:t>
            </a:r>
            <a:r>
              <a:rPr lang="ru-RU" dirty="0"/>
              <a:t>концу весны у скворцов появятся птенцы. Они громко пищат, когда родители приносят им в клювах червяков или жуков. Скворец в это время мало поет: он очень занят – добывает еду для детей. Ведь они быстро растут и каждым днем им нужно все больше пищи. Скворцы предпочитают гусениц, жуков, червяков, но любят полакомиться ягодами, </a:t>
            </a:r>
            <a:r>
              <a:rPr lang="ru-RU" dirty="0" smtClean="0"/>
              <a:t>фруктами, скворцы </a:t>
            </a:r>
            <a:r>
              <a:rPr lang="ru-RU" dirty="0"/>
              <a:t>о</a:t>
            </a:r>
            <a:r>
              <a:rPr lang="ru-RU" dirty="0" smtClean="0"/>
              <a:t>чень заботливые родители и никогда не бросают своих птенцов. Давайте поиграем в игру. Я прочитаю вам сказку, а вы будете изображать те чувства, которые испытывает скворец:</a:t>
            </a:r>
          </a:p>
          <a:p>
            <a:r>
              <a:rPr lang="ru-RU" dirty="0"/>
              <a:t>Жили-были скворцы. Дружно жили, не ругались. Их домик - скворечник - располагался в парке, недалеко от жилых домов. Так они могли и к людям слетать за едой и на природе вывести своих птенцов.</a:t>
            </a:r>
          </a:p>
          <a:p>
            <a:r>
              <a:rPr lang="ru-RU" dirty="0"/>
              <a:t>Однажды, папа-скворец прилетел очень взволнованный. Когда он летел к скворечнику, то видел внизу дерева рыжего кота. Скворцы испугались, что кот может добраться до скворечника и разорить гнездо. Скворец-мама загрустила, потому что ей стало жалко своего гнездышка. Но папа-скворец был полон гнева. Никто не смеет разорять его гнездо! </a:t>
            </a:r>
          </a:p>
        </p:txBody>
      </p:sp>
    </p:spTree>
    <p:extLst>
      <p:ext uri="{BB962C8B-B14F-4D97-AF65-F5344CB8AC3E}">
        <p14:creationId xmlns:p14="http://schemas.microsoft.com/office/powerpoint/2010/main" val="16339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вылетел на встречу коту и стал защищать скворечник. Он храбро налетал на кота, не подпускал его к дереву. Кот был очень удивлен таким поведением птицы, и даже немного обижен. Потому что он не хотел ничего плохого, он просто хотел удовлетворить свое любопытство и посмотреть на маленьких скворцов.</a:t>
            </a:r>
          </a:p>
          <a:p>
            <a:r>
              <a:rPr lang="ru-RU" dirty="0" smtClean="0"/>
              <a:t>Кот решил не связываться с решительным скворцом и </a:t>
            </a:r>
            <a:r>
              <a:rPr lang="ru-RU" dirty="0" err="1" smtClean="0"/>
              <a:t>ухел</a:t>
            </a:r>
            <a:r>
              <a:rPr lang="ru-RU" dirty="0" smtClean="0"/>
              <a:t> к себе домой!</a:t>
            </a:r>
          </a:p>
          <a:p>
            <a:r>
              <a:rPr lang="ru-RU" dirty="0" smtClean="0"/>
              <a:t>Папа скворец вернулся домой в восторге от  своей удачи, а мама-скворец не скрывала своей радости.</a:t>
            </a:r>
          </a:p>
          <a:p>
            <a:endParaRPr lang="ru-RU" sz="1050" dirty="0" smtClean="0"/>
          </a:p>
          <a:p>
            <a:endParaRPr lang="ru-RU" sz="1050" dirty="0"/>
          </a:p>
          <a:p>
            <a:r>
              <a:rPr lang="ru-RU" sz="1050" dirty="0" smtClean="0"/>
              <a:t>Источник </a:t>
            </a:r>
            <a:r>
              <a:rPr lang="en-US" sz="1050" dirty="0" smtClean="0"/>
              <a:t>http://azbuka-uma.by/i_emotions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352043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943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«Пернатые друзья»</vt:lpstr>
      <vt:lpstr>        Вид деятельности: изобразительная  Тема: «Скворец – весны певец» Лепка «Скворец» обеспечивает введение представлений о птице скворец. Педагог вспоминает с детьми, какое сейчас время года ( весна).  « Сегодня весна прислал нам письмо, где написала, что очень рада вернуться к нам, порадовать нас ярким солнышком и молодой зеленой травкой, но ей немного грустно, потому что она очень любит пение скворцов, а они все не летят. Давайте порадуем весну и слепим скворцов сами, пусть порадуют ее своими песнями. В процессе занятия дети знакомятся с особенностями строения скворца,  ( черное оперение, на туловище крылья и хвост, на голове желтый клюв…), так же дается первичное представление о особенности жизни скворца ( прилетает весной, красиво поет) После занятия педагог спрашивает детей, понравились ли им птицы скворцы. Давайте узнаем о них больше.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28</cp:revision>
  <dcterms:created xsi:type="dcterms:W3CDTF">2016-04-10T16:34:46Z</dcterms:created>
  <dcterms:modified xsi:type="dcterms:W3CDTF">2016-04-10T21:45:13Z</dcterms:modified>
</cp:coreProperties>
</file>