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0000"/>
    <a:srgbClr val="CCCC00"/>
    <a:srgbClr val="581100"/>
    <a:srgbClr val="FF9981"/>
    <a:srgbClr val="FF3300"/>
    <a:srgbClr val="A50021"/>
    <a:srgbClr val="CC3300"/>
    <a:srgbClr val="006600"/>
    <a:srgbClr val="F3F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5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3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9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1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22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9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35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98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8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3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29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54D-1793-4B22-B70B-593B366B4ABC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9A42-E589-47A2-92E2-1E0F90243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3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Pictures\13679864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332656"/>
            <a:ext cx="5472608" cy="411433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С праздником Победы, славным, легендарным,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Пусть Господь дарует мир на всей земле,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Не затухнет память в сердце благодарном,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Не тускнеет злато на гербовом орле!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Поколение новых гениев, талантов,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Пусть рождает снова гордый отчий край,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И под песни </a:t>
            </a:r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anose="02050604050505020204" pitchFamily="18" charset="0"/>
              </a:rPr>
              <a:t>детства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и под бой курантов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Согревает душу пусть победный май!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60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</cp:revision>
  <dcterms:created xsi:type="dcterms:W3CDTF">2014-05-08T06:06:34Z</dcterms:created>
  <dcterms:modified xsi:type="dcterms:W3CDTF">2014-05-08T07:52:24Z</dcterms:modified>
</cp:coreProperties>
</file>