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5" r:id="rId12"/>
    <p:sldId id="263" r:id="rId13"/>
    <p:sldId id="274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5" autoAdjust="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C27FA-AE1D-4AF6-9867-6943666DFCE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F6ECA-0275-4F9E-A393-12707F7FE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67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2CAA-FE04-4B87-84D8-227C3A379883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67E9-C8A8-4A74-B41A-69A0A73CA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4320" y="0"/>
            <a:ext cx="8229600" cy="15567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Министерство образования Московской области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Региональная система повышения квалификации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ГАОУ СПО МО «ГПК»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значимый проект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844824"/>
            <a:ext cx="63367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«Взаимодействие педагога с детьми  в процессе поисково-экспериментальной деятельности в ДОО»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курсу кафедрального учебного модуля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«Взаимодействие взрослого с детьми в процессе организации образовательной деятельности в ДОУ»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887182"/>
            <a:ext cx="55081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Выполнила: слушатель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КПК                                                                                                                           Великанова Антонина Ивановна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МБДОУ д/с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№9 «Россиянка»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Протвино                                   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           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Крылова Ольга Юрьевна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309320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Серпухов, 2014 г.</a:t>
            </a:r>
            <a:endParaRPr lang="ru-RU" dirty="0"/>
          </a:p>
        </p:txBody>
      </p:sp>
      <p:pic>
        <p:nvPicPr>
          <p:cNvPr id="9" name="Picture 2" descr="C:\Users\Александр\Documents\Антонина\Фото защитники отечества 2014 г\фото космос\P407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ксандр\Documents\Антонина\Фото защитники отечества 2014 г\фото космос\P408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Александр\Documents\Антонина\Фото защитники отечества 2014 г\фото космос\P408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M:\DSCF9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C:\Users\Александр\Documents\Антонина\Фото защитники отечества 2014 г\планета земля\P408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M:\DSCF9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M:\DSCF9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189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M:\DSCF9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5" name="Picture 5" descr="C:\Users\Александр\Documents\Антонина\Фото защитники отечества 2014 г\планета земля\P4150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ЭТАПЫ ДЕЯТЕЛЬНОСТИ  ДОШКОЛЬНИКА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8437" name="Picture 5" descr="M:\DSCF9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345638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115616" y="1556792"/>
            <a:ext cx="1656184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ХОЧУ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72200" y="1628800"/>
            <a:ext cx="1872208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ДЕЛАЮ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63888" y="1772816"/>
            <a:ext cx="18002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МОГУ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8" name="Picture 6" descr="M:\DSCF9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2051720" y="1124744"/>
            <a:ext cx="86409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9" idx="0"/>
          </p:cNvCxnSpPr>
          <p:nvPr/>
        </p:nvCxnSpPr>
        <p:spPr>
          <a:xfrm flipH="1">
            <a:off x="4463988" y="1113352"/>
            <a:ext cx="156456" cy="6594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372200" y="1124744"/>
            <a:ext cx="72008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87824" y="2132856"/>
            <a:ext cx="720080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508104" y="2204864"/>
            <a:ext cx="864096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Целевые ориентиры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педагогической компетенции педагога и родителей.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социально – психологических условий всех участников образовательного процесса (детей, родителей, педагога).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Разработка технологии по взаимодействию педагога с родителями и воспитанниками по теме: «Всей семьей в космос».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Увеличение доли родителей участвующих в воспитательно – образовательном процессе. 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основе системного анализа результатов определить перспективы внедрения проекта в педагогическую практику.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065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и формы организации процесса взаимодействия с семьей были не только полезными, повышающими компетентность педагогов и родителей, но и интересными для детей. Именно это побудило педагогов к поиску новых, нетрадиционных приемов и форм взаимодействия с детьми и их родителями. Этим требованиям как нельзя лучше отвечает метод проектов, который позволил наладить динамичную и действенную связь в работе детского сада с семьей.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</a:t>
            </a:r>
          </a:p>
          <a:p>
            <a:endParaRPr lang="ru-RU" dirty="0"/>
          </a:p>
        </p:txBody>
      </p:sp>
      <p:pic>
        <p:nvPicPr>
          <p:cNvPr id="20482" name="Picture 2" descr="M:\DSCF9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4032448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 descr="C:\Users\Александр\Desktop\Новая пап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45638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772400" cy="384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39604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1.Федеральный закон РФ от 29 декабря 2012г. №273-ФЗ «Об образовании»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Волчкова, В.Н., Степанова Н.В. Конспекты занятий в старшей группе детского сада. Познавательное развитие. [Текст] / В.Н. Волчкова,  Н.В. Степанова – Воронеж, 2010г.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Дыбина О.В. Неизвестное рядом. Опыты и эксперименты для дошкольников.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/Дыбина О.В.- М. 2013 г.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Михеева Е.В. Современные  технологии обучения дошкольников.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Михеева Е.В. –Волгоград 2014г.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Сертакова, Н.М. Инновационные формы взаимодействия ДОУ с семьей [Текст]. / Н.М. Сертакова – Волгоград, 2014г.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3" descr="C:\Users\Александр\Desktop\Новая папка\10559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6632"/>
            <a:ext cx="2174015" cy="163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72008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Результативность: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28092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solidFill>
                  <a:schemeClr val="tx1"/>
                </a:solidFill>
              </a:rPr>
              <a:t>•  Посещаемость родительских собраний возросла до 70 %.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• Заинтересованность детей темой о космосе, проявление их познавательной активности: вместе с родителями находят информацию по теме, рассказывают и делятся своими знаниями с другими детьми в детском саду.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• Создание передвижной выставки книг о космосе.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• </a:t>
            </a:r>
            <a:r>
              <a:rPr lang="ru-RU" sz="1900" dirty="0" smtClean="0">
                <a:solidFill>
                  <a:schemeClr val="tx1"/>
                </a:solidFill>
              </a:rPr>
              <a:t>Оформлены стенды для родителей «Планета детства», исследовательский стенд «Этот загадочный космос».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• Обыгрывание в детском саду сюжетно – ролевой игры «Полёт на Луну».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• Инициативное конструирование детьми из строительного материала, конструктора, бумаги ракет по своему представлению, проявление творчества и детальности в работе.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• Организация в группе  выставки макетов ракет из подручного материала.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• Макеты ракет </a:t>
            </a:r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можно посмотреть в выставочном зале города.</a:t>
            </a:r>
          </a:p>
          <a:p>
            <a:r>
              <a:rPr lang="ru-RU" sz="1900" smtClean="0">
                <a:solidFill>
                  <a:schemeClr val="tx1"/>
                </a:solidFill>
              </a:rPr>
              <a:t>• </a:t>
            </a:r>
            <a:r>
              <a:rPr lang="ru-RU" sz="1900" smtClean="0">
                <a:solidFill>
                  <a:schemeClr val="tx1"/>
                </a:solidFill>
              </a:rPr>
              <a:t>Воспитанники и  </a:t>
            </a:r>
            <a:r>
              <a:rPr lang="ru-RU" sz="1900" dirty="0" smtClean="0">
                <a:solidFill>
                  <a:schemeClr val="tx1"/>
                </a:solidFill>
              </a:rPr>
              <a:t>их родители стали лауреатами выставки «</a:t>
            </a:r>
            <a:r>
              <a:rPr lang="ru-RU" sz="1900" dirty="0" err="1" smtClean="0">
                <a:solidFill>
                  <a:schemeClr val="tx1"/>
                </a:solidFill>
              </a:rPr>
              <a:t>Протвинская</a:t>
            </a:r>
            <a:r>
              <a:rPr lang="ru-RU" sz="1900" dirty="0" smtClean="0">
                <a:solidFill>
                  <a:schemeClr val="tx1"/>
                </a:solidFill>
              </a:rPr>
              <a:t> капель»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• Методическое объединение детского сада решило: принять проект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в педагогическую практику для старших и подготовительных  групп.</a:t>
            </a:r>
          </a:p>
          <a:p>
            <a:endParaRPr lang="ru-RU" sz="1900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4" descr="C:\Users\Александр\Desktop\Новая папка\DSCN9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301208"/>
            <a:ext cx="1800200" cy="139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4320" y="0"/>
            <a:ext cx="8229600" cy="155679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Министерство образования Московской области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Региональная система повышения квалификации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ГАОУ СПО МО «ГПК»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значимый проект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060849"/>
            <a:ext cx="63367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«Этот загадочный космос»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курсу кафедрального учебного модуля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«Взаимодействие взрослого с детьми в процессе организации образовательной деятельности в ДОУ»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887182"/>
            <a:ext cx="55081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Выполнила: слушатель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КПК                                                                                                                           Великанова Антонина Ивановна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МБДОУ д/с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№9 «Россиянка»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Протвино                                                                                             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                                 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Крылова Ольга Юрьевна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6309320"/>
            <a:ext cx="2232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Серпухов, 2014 г.</a:t>
            </a:r>
            <a:endParaRPr lang="ru-RU" dirty="0"/>
          </a:p>
        </p:txBody>
      </p:sp>
      <p:pic>
        <p:nvPicPr>
          <p:cNvPr id="3074" name="Picture 2" descr="C:\Users\Александр\Documents\Антонина\Фото защитники отечества 2014 г\фото космос\P407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5783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Актуальность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M:\DSCF9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9763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Особое значение для развития личности дошкольника имеет усвоение им представлений о взаимосвязи природы и человека. Овладение способами практического взаимодействия с окружающей средой обеспечивает становление мировидения ребенка, его личностный рост. Существенную роль в этом направлении играет  поисково – познавательная деятельность дошкольников, протекающая в форме экспериментальных  действий.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Занимательные опыты, эксперименты побуждают детей к самостоятельному поиску причин, способов  действий, проявлению творчества так как представлены с учетом актуального развития дошкольников. Кроме того, дидактический материал обеспечивает развитие двух типов детской активности: собственной активности ребёнка, полностью определяемой им самим, и активности, стимулируемой взрослым.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андр\Documents\Антонина\Фото защитники отечества 2014 г\планета земля\P423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80000">
            <a:off x="540000" y="4248000"/>
            <a:ext cx="2976000" cy="22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гармоничных детско-родительских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отношений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процессе совместной деятельности детей, педагога и родителей.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Изучение и анализ научно – методической литературы.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– 3. Создание педагогических условий.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психологических условий.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социально -  психологических условий (тесное взаимодействие с семьей).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 (только педагог, дети, родители).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4.Разработать технологию по взаимодействию педагога с родителями и воспитанниками по теме: «К звездам – всей семьёй».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5.Привлечение родителей к совместному сотрудничеству в рамках ДОО.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6.На основе системного анализа результатов определить перспективы внедрения проекта в педагогическую практику.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15816" y="2636912"/>
            <a:ext cx="3600400" cy="144016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Этапы проекта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3168352" cy="26819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организационный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проекта. Сбор информации и планирование воспитательно - образовательной работы в рамках проекта. Определение сроков реализации и создание условий для реализации проекта.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6797" y="476672"/>
            <a:ext cx="3027203" cy="27194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содержательный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апреля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детей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игровую, творческую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экспериментальную, продуктивную деятельность. Совместная работа детей, родителей 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специалистов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созданию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 по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45024"/>
            <a:ext cx="3168352" cy="288031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результативный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прель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работы над проектом планируется сформировать в детях следующие интегративные качества: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любознательность, активность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способность решать личностные, творческие и интеллектуальные задачи адекватные возрасту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овладеть необходимыми умениями и навыками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717032"/>
            <a:ext cx="3024336" cy="26642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этап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итоговый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результатов; систематизация информации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итогового мероприятия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–показательные занятия  с детьми другой группы,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результатов проектной деятельности для родителей</a:t>
            </a:r>
          </a:p>
        </p:txBody>
      </p:sp>
      <p:pic>
        <p:nvPicPr>
          <p:cNvPr id="3074" name="Picture 2" descr="M:\DSCF9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363755" cy="1772816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M:\DSCF9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09120"/>
            <a:ext cx="2459765" cy="1844824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305800" cy="1185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взаимодействия участников проекта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536123" y="2457508"/>
            <a:ext cx="2073639" cy="14904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00192" y="2457508"/>
            <a:ext cx="2393522" cy="141968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2264868"/>
            <a:ext cx="2376264" cy="14363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71800" y="4509120"/>
            <a:ext cx="3672408" cy="18271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физ. культуре, сотрудник выставочного центра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19333036">
            <a:off x="2576745" y="2022552"/>
            <a:ext cx="1216152" cy="48463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3333145">
            <a:off x="5297161" y="2118563"/>
            <a:ext cx="1216152" cy="48463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3452632">
            <a:off x="2552524" y="4000405"/>
            <a:ext cx="1216152" cy="48463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19333036">
            <a:off x="5529074" y="4038777"/>
            <a:ext cx="1216152" cy="48463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M:\DSCF9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077072"/>
            <a:ext cx="1872208" cy="2496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3059832" y="692696"/>
            <a:ext cx="2592288" cy="12241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СВЕРСТНИКИ</a:t>
            </a:r>
            <a:endParaRPr lang="ru-RU" i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DSCF9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2628000" cy="197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5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Модель интеграции образовательных областей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23528" y="4481736"/>
            <a:ext cx="4199003" cy="23762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ФИЗИЗИЧЕСКОЕ РАЗВИТИЕ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двигательных умений и навыков, развитие координации движения.</a:t>
            </a:r>
          </a:p>
          <a:p>
            <a:pPr algn="ctr"/>
            <a:r>
              <a:rPr lang="ru-RU" sz="1400" dirty="0" smtClean="0"/>
              <a:t>Подвижные игры «День и ночь», «Солнышко», «Космонавты», «Кто сильнее, быстрее?», «Земля и ее спутники»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764704"/>
            <a:ext cx="3672408" cy="1728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  <a:p>
            <a:r>
              <a:rPr lang="ru-RU" sz="1400" dirty="0" smtClean="0"/>
              <a:t>Посещение библиотеки с родителями . Посещение городского выставочного зала с родителями.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5364088" y="4509120"/>
            <a:ext cx="3780000" cy="2160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pPr algn="ctr"/>
            <a:r>
              <a:rPr lang="ru-RU" sz="1400" dirty="0" smtClean="0"/>
              <a:t>Беседы, составление творческого рассказа «Как я стану космонавтом, полечу я на….». </a:t>
            </a:r>
          </a:p>
          <a:p>
            <a:pPr algn="ctr"/>
            <a:r>
              <a:rPr lang="ru-RU" sz="1400" dirty="0" smtClean="0"/>
              <a:t>Разучивание считалок, загадок, пословиц, стихотворений</a:t>
            </a:r>
          </a:p>
          <a:p>
            <a:pPr algn="ctr"/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58897" y="620688"/>
            <a:ext cx="4185103" cy="18612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ХУДОЖЕСТВЕННО –ЭСТЕТИЧЕСКОЕ РАЗВИТИЕ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 изготовление ракет из бумаги и бросового материала, планет из природного материала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5400000">
            <a:off x="6686245" y="2697598"/>
            <a:ext cx="1389549" cy="1441576"/>
          </a:xfrm>
          <a:prstGeom prst="curved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247" y="2636911"/>
            <a:ext cx="146367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5-конечная звезда 8"/>
          <p:cNvSpPr/>
          <p:nvPr/>
        </p:nvSpPr>
        <p:spPr>
          <a:xfrm>
            <a:off x="152192" y="1124744"/>
            <a:ext cx="504056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19" y="1076511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01" y="5180967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2195736" y="2420888"/>
            <a:ext cx="4185103" cy="18612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НОД: «Планета земля – наш дом»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«Этот загадочный космос»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«Полет в космос»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566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05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деятельности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67E9-C8A8-4A74-B41A-69A0A73CA1A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2304256" cy="1512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0101" y="2800001"/>
            <a:ext cx="2349975" cy="14930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 педагога и детей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97152"/>
            <a:ext cx="2349975" cy="14401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3779912" y="908721"/>
            <a:ext cx="5184576" cy="1512168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по теме: «Полет Гагарина», «Животные в космосе», «Какие они звезды», «История изучения космоса». Продуктивная деятельность детей: лепка, аппликация, конструирование, рисование.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3635896" y="2780928"/>
            <a:ext cx="5300222" cy="16561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2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Ситуативные беседы, просмотры фильмов, создание ситуаций, наблюдения, рассматривание, проектная и продуктивная деятельность, развитие конструктивных навыков, участие детей в подготовке к проведению итогового занятия, участие детей в научных опытах.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3923928" y="4725144"/>
            <a:ext cx="5068652" cy="14401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75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Дидактические, сюжетные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самодеятельные игры (с собственными знаниями детей на основе их опыта)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ксандр\Documents\Антонина\Фото защитники отечества 2014 г\фото космос\P408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05064"/>
            <a:ext cx="144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M:\DSCF95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1107000" cy="14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ocuments\Антонина\Фото защитники отечества 2014 г\планета земля\P423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Александр\Documents\Антонина\Фото защитники отечества 2014 г\планета земля\P423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Александр\Documents\Антонина\Фото защитники отечества 2014 г\планета земля\P4230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Александр\Documents\Антонина\Фото защитники отечества 2014 г\планета земля\P4230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Фото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ocuments\Антонина\Фото защитники отечества 2014 г\планета земля\P4230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лександр\Documents\Антонина\Фото защитники отечества 2014 г\планета земля\P423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Александр\Documents\Антонина\Фото защитники отечества 2014 г\планета земля\P4230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Александр\Documents\Антонина\Фото защитники отечества 2014 г\планета земля\P4230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973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Актуальность</vt:lpstr>
      <vt:lpstr>Цель проекта: формирование гармоничных детско-родительских отношений в процессе совместной деятельности детей, педагога и родителей.  Задачи: 1. Изучение и анализ научно – методической литературы. 2 – 3. Создание педагогических условий. Создание психологических условий. Создание социально -  психологических условий (тесное взаимодействие с семьей). Создание оптимальных условий (только педагог, дети, родители). 4.Разработать технологию по взаимодействию педагога с родителями и воспитанниками по теме: «К звездам – всей семьёй». 5.Привлечение родителей к совместному сотрудничеству в рамках ДОО. 6.На основе системного анализа результатов определить перспективы внедрения проекта в педагогическую практику.</vt:lpstr>
      <vt:lpstr>Слайд 4</vt:lpstr>
      <vt:lpstr>  Модель взаимодействия участников проекта </vt:lpstr>
      <vt:lpstr>Модель интеграции образовательных областей</vt:lpstr>
      <vt:lpstr>Формы деятельности</vt:lpstr>
      <vt:lpstr>Слайд 8</vt:lpstr>
      <vt:lpstr>Фото</vt:lpstr>
      <vt:lpstr>Фото</vt:lpstr>
      <vt:lpstr>Фото</vt:lpstr>
      <vt:lpstr>ЭТАПЫ ДЕЯТЕЛЬНОСТИ  ДОШКОЛЬНИКА</vt:lpstr>
      <vt:lpstr> Целевые ориентиры     Повышение педагогической компетенции педагога и родителей.    Формирование социально – психологических условий всех участников образовательного процесса (детей, родителей, педагога).    Разработка технологии по взаимодействию педагога с родителями и воспитанниками по теме: «Всей семьей в космос».    Увеличение доли родителей участвующих в воспитательно – образовательном процессе.      На основе системного анализа результатов определить перспективы внедрения проекта в педагогическую практику.   </vt:lpstr>
      <vt:lpstr>Практическая значимость</vt:lpstr>
      <vt:lpstr>СПИСОК ЛИТЕРАТУРЫ</vt:lpstr>
      <vt:lpstr>Результативность: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67</cp:revision>
  <dcterms:created xsi:type="dcterms:W3CDTF">2014-04-13T12:03:51Z</dcterms:created>
  <dcterms:modified xsi:type="dcterms:W3CDTF">2014-04-27T12:29:01Z</dcterms:modified>
</cp:coreProperties>
</file>