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>
        <p:scale>
          <a:sx n="90" d="100"/>
          <a:sy n="90" d="100"/>
        </p:scale>
        <p:origin x="-1162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33F2-30D2-4C6D-8045-0DC30FA1B3EC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51A6-5BD6-43FF-9BD6-A4E12DA94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EE126A-62AA-43B2-9F99-5C62DB19F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AC072C-B51E-4E72-87F0-FAF2387799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 комбинированного вида №9 «Россиянка»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 ПРОЕКТ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продолжительности (4.02-22.02.2014г.)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 «ЖИТЬ-РОДИНЕ СЛУЖИТЬ!»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501008"/>
            <a:ext cx="32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Выполнила; воспитатель высшей категории Великанова А.И.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2373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Протвино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Антонина Ивановна\Фотографии\Фото защитники отечества 2014 г\ВАНЯ УТРЕННИК В САДУ на 23 февраля и 8 марта\IMG_8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6216" y="4536000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D:\Антонина Ивановна\Фотографии\Фото защитники отечества 2014 г\ВАНЯ УТРЕННИК В САДУ на 23 февраля и 8 марта\IMG_9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D:\Антонина Ивановна\Фотографии\Фото защитники отечества 2014 г\ВАНЯ УТРЕННИК В САДУ на 23 февраля и 8 марта\IMG_9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37112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D:\Антонина Ивановна\Фотографии\Фото защитники отечества 2014 г\ВАНЯ УТРЕННИК В САДУ на 23 февраля и 8 марта\IMG_8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98488" y="1611008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D:\Антонина Ивановна\Фотографии\Фото защитники отечества 2014 г\ВАНЯ УТРЕННИК В САДУ на 23 февраля и 8 марта\IMG_9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492896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тонина Ивановна\Фотографии\Фото защитники отечества 2014 г\ВАНЯ УТРЕННИК В САДУ на 23 февраля и 8 марта\IMG_8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3888" y="1251008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Антонина Ивановна\Фотографии\Фото защитники отечества 2014 г\ВАНЯ УТРЕННИК В САДУ на 23 февраля и 8 марта\IMG_9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D:\Антонина Ивановна\Фотографии\Фото защитники отечества 2014 г\ВАНЯ УТРЕННИК В САДУ на 23 февраля и 8 марта\IMG_9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D:\Антонина Ивановна\Фотографии\Фото защитники отечества 2014 г\ВАНЯ УТРЕННИК В САДУ на 23 февраля и 8 марта\IMG_9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3528" y="1286713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D:\Антонина Ивановна\Фотографии\Фото защитники отечества 2014 г\ВАНЯ УТРЕННИК В САДУ на 23 февраля и 8 марта\IMG_9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42480" y="1286712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нтонина Ивановна\Фотографии\Фото защитники отечества 2014 г\ВАНЯ УТРЕННИК В САДУ на 23 февраля и 8 марта\IMG_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48" y="692896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D:\Антонина Ивановна\Фотографии\Фото защитники отечества 2014 г\ВАНЯ УТРЕННИК В САДУ на 23 февраля и 8 марта\IMG_9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896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Антонина Ивановна\Фотографии\Фото защитники отечества 2014 г\ВАНЯ УТРЕННИК В САДУ на 23 февраля и 8 марта\IMG_9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D:\Антонина Ивановна\Фотографии\Фото защитники отечества 2014 г\ВАНЯ УТРЕННИК В САДУ на 23 февраля и 8 марта\IMG_9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48" y="4005064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272808" cy="936104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40324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Содержание и формы организации процесса взаимодействия с семьей были не только полезными, повышающими компетентность педагогов и родителей, но и интересными для детей. Именно это побудило педагогов к поиску новых, нетрадиционных приемов и форм взаимодействия с детьми и их родителями. Этим требованиям как нельзя лучше отвечает метод проектов, который позволил наладить динамичную и действенную связь в работе детского сада с семьей.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47482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7"/>
            <a:ext cx="5760640" cy="7200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50405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1.Федеральный закон РФ от 29 декабря 2012г. №273-ФЗ «Об образовании»</a:t>
            </a:r>
          </a:p>
          <a:p>
            <a:pPr algn="l"/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Волчкова, В.Н., Степанова Н.В. Конспекты занятий в старшей группе детского сада. Познавательное развитие. [Текст] / В.Н. Волчкова,  Н.В. Степанова – Воронеж, 2010г.</a:t>
            </a:r>
          </a:p>
          <a:p>
            <a:pPr algn="l"/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Михеева Е.В. Современные  технологии обучения дошкольников.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Михеева Е.В. –Волгоград 2014г.</a:t>
            </a:r>
          </a:p>
          <a:p>
            <a:pPr algn="l"/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Сертакова, Н.М. Инновационные формы взаимодействия ДОУ с семьей [Текст]. / Н.М. Сертакова – Волгоград, 2014г.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7"/>
            <a:ext cx="5760640" cy="57606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200800" cy="432048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 патриотического воспитания подрастающего поколения сегодня одна из самых актуальных. Принята государственная программа «Патриотическое воспитание граждан Российской федерации», ориентированная на все слои и возрастные группы граждан Российской федерации.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В связи с этим активизировалась работа исследователей в дошкольных образовательных учреждениях, стали проводиться научно-практические конференции по вопросам патриотического воспитания детей. Патриотический проект применительно к ребёнку старшего дошкольного возраста развил такие качества, как сострадание, сочувствие, чувство собственного достоинства и осознание себя частью окружающего мира, заложил «ростки» любви и уважения к России.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 комбинированного вида №9 «Россиянка»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 ПРОЕКТ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продолжительности (4.02-22.02.2014г.)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 «ЖИТЬ-РОДИНЕ СЛУЖИТЬ!»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501008"/>
            <a:ext cx="32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Выполнила; воспитатель высшей категории Великанова А.И.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2373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Протвино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Антонина Ивановна\Фотографии\Фото защитники отечества 2014 г\ВАНЯ УТРЕННИК В САДУ на 23 февраля и 8 марта\IMG_8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6216" y="4536000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D:\Антонина Ивановна\Фотографии\Фото защитники отечества 2014 г\ВАНЯ УТРЕННИК В САДУ на 23 февраля и 8 марта\IMG_9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D:\Антонина Ивановна\Фотографии\Фото защитники отечества 2014 г\ВАНЯ УТРЕННИК В САДУ на 23 февраля и 8 марта\IMG_9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37112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D:\Антонина Ивановна\Фотографии\Фото защитники отечества 2014 г\ВАНЯ УТРЕННИК В САДУ на 23 февраля и 8 марта\IMG_8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98488" y="1611008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D:\Антонина Ивановна\Фотографии\Фото защитники отечества 2014 г\ВАНЯ УТРЕННИК В САДУ на 23 февраля и 8 марта\IMG_9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492896"/>
            <a:ext cx="2268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511256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 нравственно – патриотического воспитания детей дошкольного возраста, является одной из первостепенных для современного общества.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В настоящее время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внимания.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Наши дети уже не мечтают стать доблестными войнами и не считают защиту своей Родины – священным долгом.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День Защитника Отечества уже не ассоциируется с вооруженными силами. Этот праздник постепенно превратился в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равносильный международному женскому дню. К сожалению, мало кто знает историю праздника – 23 февраля, в связи, с чем он был установлен.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Этот проект является отличной возможностью воспитывать чувство гордости за свой народ, за Армию, за Родину… Вызвать желание быть похожими на смелых и отважных воинов своей страны.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488832" cy="1296143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формировать у детей дошкольного возраста чувство патриотизма, гордости и уважения за Российскую армию.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00800" cy="46085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систематизировать, расширять и обобщать знания о Российской Армии, родах войск, военной технике.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развивать интерес детей к истории родного Отечества, к истории  формирования и становления Российской армии от Древней Руси до современности.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активно привлекать семью к патриотическому воспитанию своих детей.</a:t>
            </a: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043608" y="2348880"/>
            <a:ext cx="216000" cy="2160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43608" y="3645024"/>
            <a:ext cx="216000" cy="2160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043632" y="5229200"/>
            <a:ext cx="216000" cy="2160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2636912"/>
            <a:ext cx="3528000" cy="1440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Этапы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40" y="3933056"/>
            <a:ext cx="3024000" cy="266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результативный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Середина февраля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 планируется сформировать в детях следующие интегративные качества: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любознательность, активность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способность решать личностные, творческие и интеллектуальные задачи адекватные возрасту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овладеть необходимыми умениями и навыками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88640"/>
            <a:ext cx="3024336" cy="2664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содержательный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февраля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детей в игровую, творческую, экспериментальную, продуктивную деятельность. Совместная работа детей, родителей и специалистов по созданию условий по теме 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3024336" cy="2664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организационный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января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темы проекта. Сбор информации и планирование воспитательно - образовательной работы в рамках проекта. Определение сроков реализации и создание условий для реализации проекта.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933056"/>
            <a:ext cx="3024336" cy="2664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февраля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результатов; систематизация информации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мероприятия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праздник посвящённый Дню Защитника Отечества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854696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взаимодействия участников проекта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980728"/>
            <a:ext cx="2592288" cy="1224136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СВЕРСТНИКИ</a:t>
            </a:r>
            <a:endParaRPr lang="ru-RU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420888"/>
            <a:ext cx="2376264" cy="143631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2200" y="2369351"/>
            <a:ext cx="2393522" cy="141968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2627784" y="2204864"/>
            <a:ext cx="3672408" cy="2376264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71800" y="4437112"/>
            <a:ext cx="3276000" cy="1836000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contourW="12700" prstMaterial="powder">
            <a:bevelT w="25400" h="38100"/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 по физ. культуре, музыкальный руководитель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6632"/>
            <a:ext cx="7854696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Модель интеграции образовательных областей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58897" y="620688"/>
            <a:ext cx="4185103" cy="18612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ХУДОЖЕСТВЕННО –ЭСТЕТИЧЕСКОЕ РАЗВИТИЕ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аппликация, лепка, рисование, конструирование.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5400000">
            <a:off x="6686245" y="2697598"/>
            <a:ext cx="1389549" cy="1441576"/>
          </a:xfrm>
          <a:prstGeom prst="curved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247" y="2636911"/>
            <a:ext cx="14636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719" y="1076511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195736" y="2420888"/>
            <a:ext cx="4185103" cy="18612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НОД: Чтение былин, беседы, рассказы детей, рассматривание иллюстраций.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23528" y="4581128"/>
            <a:ext cx="4186800" cy="1861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ФИЗИЗИЧЕСКОЕ РАЗВИТИЕ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Подвижные игры: конкурс силачей, эстафета проскачи на коне, перетяни канат, меткий стрелок.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60727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>
            <a:off x="0" y="631696"/>
            <a:ext cx="4186800" cy="1861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Дидактические игры, сюжетно-ролевые игры, театрализованные игры.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47" y="1052736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932040" y="4581128"/>
            <a:ext cx="4186800" cy="1861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Ситуативная беседа: «Для чего нужна армия?», составление рассказа по картине «На границе» М. Самсонова, составление рассказа «Где служил папа?»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85469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Формы деятельности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2736"/>
            <a:ext cx="2304256" cy="1512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96951"/>
            <a:ext cx="2304000" cy="151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 педагога и детей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869160"/>
            <a:ext cx="2304000" cy="151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1052736"/>
            <a:ext cx="3528392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былины Илья Муромец и Соловей-Разбойник. Ситуативная беседа: «Для чего нужна армия».Заучивание стихотворения В. Берестова «Богатыри». Беседа: «Что, такое подвиг? », «Родина и её герои.». Рассказы детей на тему «Герои в нашей семье»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2996952"/>
            <a:ext cx="3528000" cy="154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Коллективная работа «Письмо солдату (О жизни в детском саду)». Конструирование: корабль, танки , крепость. Оформление музея – выставки «Защитники Родины». Составление рассказа «Где служил папа?». Лепка фигурки «солдат».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4869160"/>
            <a:ext cx="3528000" cy="158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Раскрашивание военных кораблей, изготовление самолётиков. Д/и «Что нужно моряку, пограничнику, лётчику?» (подбери картинку), (чья военная форма?). Сюжетно-ролевая игра «Моряки»,»Госпиталь». Подвижные игры: «Меткий стрелок», «Защита границы». Конструирование: «Гараж для военной технике»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563888" y="1628800"/>
            <a:ext cx="1512168" cy="4320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563888" y="3501008"/>
            <a:ext cx="1512168" cy="4320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491880" y="5301208"/>
            <a:ext cx="1512168" cy="4320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200800" cy="1008112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38437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Проявление интереса к армии, уважение к защитникам Отечества.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Формирование у детей любви к Родине.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Формирование высоких нравственных личностных качеств: отзывчивость, справедливость, смелость, толерантность.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Закрепление некоторых представлений о истории нашей страны.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971600" y="1412776"/>
            <a:ext cx="216000" cy="144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971600" y="3861048"/>
            <a:ext cx="216000" cy="144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971600" y="2708920"/>
            <a:ext cx="216000" cy="144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971600" y="2276872"/>
            <a:ext cx="216000" cy="144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тонина Ивановна\Фотографии\Фото защитники отечества 2014 г\ВАНЯ УТРЕННИК В САДУ на 23 февраля и 8 марта\IMG_8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73888" y="1251008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Антонина Ивановна\Фотографии\Фото защитники отечества 2014 г\ВАНЯ УТРЕННИК В САДУ на 23 февраля и 8 марта\IMG_8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70232" y="1323016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Антонина Ивановна\Фотографии\Фото защитники отечества 2014 г\ВАНЯ УТРЕННИК В САДУ на 23 февраля и 8 марта\IMG_8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26472" y="1250648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D:\Антонина Ивановна\Фотографии\Фото защитники отечества 2014 г\ВАНЯ УТРЕННИК В САДУ на 23 февраля и 8 марта\IMG_8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D:\Антонина Ивановна\Фотографии\Фото защитники отечества 2014 г\ВАНЯ УТРЕННИК В САДУ на 23 февраля и 8 марта\IMG_8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472" y="4149080"/>
            <a:ext cx="27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604448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1001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бюджетное образовательное учреждение детский сад  комбинированного вида №9 «Россиянка»</vt:lpstr>
      <vt:lpstr>Актуальность </vt:lpstr>
      <vt:lpstr>Цель: формировать у детей дошкольного возраста чувство патриотизма, гордости и уважения за Российскую армию.  </vt:lpstr>
      <vt:lpstr>Слайд 4</vt:lpstr>
      <vt:lpstr>Слайд 5</vt:lpstr>
      <vt:lpstr>Слайд 6</vt:lpstr>
      <vt:lpstr>Слайд 7</vt:lpstr>
      <vt:lpstr>Целевые ориентиры</vt:lpstr>
      <vt:lpstr>Слайд 9</vt:lpstr>
      <vt:lpstr>Слайд 10</vt:lpstr>
      <vt:lpstr>Слайд 11</vt:lpstr>
      <vt:lpstr>Практическая значимость</vt:lpstr>
      <vt:lpstr>Список литературы </vt:lpstr>
      <vt:lpstr>Выводы </vt:lpstr>
      <vt:lpstr>Муниципальное бюджетное образовательное учреждение детский сад  комбинированного вида №9 «Россиянка»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 комбинированного вида №9 «Россиянка»</dc:title>
  <dc:creator>Александр</dc:creator>
  <cp:lastModifiedBy>Александр</cp:lastModifiedBy>
  <cp:revision>31</cp:revision>
  <dcterms:created xsi:type="dcterms:W3CDTF">2014-06-15T14:42:46Z</dcterms:created>
  <dcterms:modified xsi:type="dcterms:W3CDTF">2014-07-25T13:14:31Z</dcterms:modified>
</cp:coreProperties>
</file>