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257" r:id="rId4"/>
    <p:sldId id="259" r:id="rId5"/>
    <p:sldId id="264" r:id="rId6"/>
    <p:sldId id="263" r:id="rId7"/>
    <p:sldId id="265" r:id="rId8"/>
    <p:sldId id="266" r:id="rId9"/>
    <p:sldId id="267" r:id="rId10"/>
    <p:sldId id="268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08B8-D221-4D5D-BD5F-D09473A6473D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3545-B71C-49AF-B55B-33508FB77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08B8-D221-4D5D-BD5F-D09473A6473D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3545-B71C-49AF-B55B-33508FB77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08B8-D221-4D5D-BD5F-D09473A6473D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3545-B71C-49AF-B55B-33508FB77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08B8-D221-4D5D-BD5F-D09473A6473D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3545-B71C-49AF-B55B-33508FB77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08B8-D221-4D5D-BD5F-D09473A6473D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3545-B71C-49AF-B55B-33508FB77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08B8-D221-4D5D-BD5F-D09473A6473D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3545-B71C-49AF-B55B-33508FB77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08B8-D221-4D5D-BD5F-D09473A6473D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3545-B71C-49AF-B55B-33508FB77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08B8-D221-4D5D-BD5F-D09473A6473D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3545-B71C-49AF-B55B-33508FB77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08B8-D221-4D5D-BD5F-D09473A6473D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3545-B71C-49AF-B55B-33508FB77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08B8-D221-4D5D-BD5F-D09473A6473D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3545-B71C-49AF-B55B-33508FB77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08B8-D221-4D5D-BD5F-D09473A6473D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3545-B71C-49AF-B55B-33508FB77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E08B8-D221-4D5D-BD5F-D09473A6473D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13545-B71C-49AF-B55B-33508FB772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1" y="500042"/>
            <a:ext cx="8358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Применение логопедического массажа</a:t>
            </a:r>
          </a:p>
          <a:p>
            <a:pPr algn="ctr"/>
            <a:r>
              <a:rPr lang="ru-RU" sz="3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в работе с детьми с ОВЗ</a:t>
            </a:r>
            <a:endParaRPr lang="ru-RU" sz="32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488" y="2714620"/>
            <a:ext cx="557216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Учителя – логопеды</a:t>
            </a:r>
          </a:p>
          <a:p>
            <a:pPr algn="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высшей квалификационной категории: </a:t>
            </a:r>
          </a:p>
          <a:p>
            <a:pPr algn="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Глазунова Ж.Н.</a:t>
            </a:r>
          </a:p>
          <a:p>
            <a:pPr algn="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Воронова Н.Н.</a:t>
            </a:r>
          </a:p>
          <a:p>
            <a:pPr algn="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«Д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№9 «Россиянка» г.Протвино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0496" y="5786454"/>
            <a:ext cx="78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2017г.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214290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Вывод 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7290" y="857232"/>
            <a:ext cx="68580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Логопедический массаж активизирует двигательную функцию мышц всех отделов речевого аппарата, что значительно ускоряет процесс коррекционной работы.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43010" name="Picture 2" descr="F:\DCIM\100CASIO\CIMG2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643182"/>
            <a:ext cx="5143536" cy="3571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214290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5985" y="1714488"/>
            <a:ext cx="48757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63526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Логопедический массаж –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активный метод механического воздействия,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который изменяет состояние мышц,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нервов, кровеносных сосудов и тканей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периферического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речевого аппарата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3" descr="F:\DCIM\100CASIO\CIMG2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4000504"/>
            <a:ext cx="3214710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000100" y="571480"/>
            <a:ext cx="7715304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Логопедический массаж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входит в комплексную медико-педагогическую систему реабилитации детей, страдающих речевыми нарушениями, такими как: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-дизартрия;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ринолалия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заикание.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F:\DCIM\100CASIO\CIMG2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000372"/>
            <a:ext cx="4643470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785786" y="214290"/>
            <a:ext cx="7429552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Цели логопедического массажа: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нормализация мышечного тонуса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уменьшение проявлений парезов и параличей мышц речевого аппарата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снижение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синкинезии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гиперкинезов, девиации,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гиперсаливации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стимуляция кинестетических ощущений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увеличение объёма артикуляционных движений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нормализация эмоционального состояния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000232" y="428604"/>
            <a:ext cx="642942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Логопедический массаж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выполняется в области мышц 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-головы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-шеи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-плечевого пояса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Особое внимание уделяется мышцам периферического речевого аппарата, к которым относится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-мышцы языка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-губ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щёк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-мягкого нёба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1" name="Picture 1" descr="F:\DCIM\100CASIO\CIMG22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000504"/>
            <a:ext cx="3643338" cy="2571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85852" y="214290"/>
            <a:ext cx="7215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Наблюдение за выполнением движений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14480" y="714356"/>
            <a:ext cx="56436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Мимические мышцы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857232"/>
            <a:ext cx="821537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Мышцы лба, мышцы гордецов, круговая мышца глаза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мышц окружности рта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Большая скуловая мышца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Мышца, поднимающая  верхнюю губу и крыло носа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Мышца, поднимающая  верхнюю губу, и малая скуловая мышца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Мышцы, опускающие нижнюю губу и угол рта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Щечная мышца и мышцы смеха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Круговая мышца губ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Подбородочная мышца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Скелетные мышцы языка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Подбородочно-язычная мышца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Шилоязычная мышца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Мышцы языка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Поперечные мышцы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Вертикальные мышцы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Верхние продольные мышцы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Нижние продольные мышцы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Мышцы мягкого нёба</a:t>
            </a:r>
          </a:p>
          <a:p>
            <a:endParaRPr lang="ru-RU" sz="20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214290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Логопедический массаж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1607323" y="1535893"/>
            <a:ext cx="1714512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6200000" flipH="1">
            <a:off x="4964909" y="1393017"/>
            <a:ext cx="1571636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14414" y="2643182"/>
            <a:ext cx="2462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Расслабляющий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86380" y="2643182"/>
            <a:ext cx="2984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Активизирующий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286000" y="3571876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Выбор приёмов массажа зависит от состояния мышечного тонуса, двигательных возможностей и патологической симптоматики.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214414" y="500043"/>
            <a:ext cx="735811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Настя,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 лет. Логопедическое заключение: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фонетико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-фонематическое недоразвитие речи,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стёртая дизартрия.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программу логопедических занятий были включены следующие виды работы: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по формированию фонематического восприятия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логопедический массаж (активизирующий) 10 сеансов. Артикуляционная гимнастика и постановка звуков в процессе массажа.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упражнения по автоматизации звуков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упражнения по дифференциации свистящих, шипящих и сонорных звуков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упражнения по формированию речевого дыхания и нормализацию темпо - ритма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2071670" y="785794"/>
          <a:ext cx="3397768" cy="1928826"/>
        </p:xfrm>
        <a:graphic>
          <a:graphicData uri="http://schemas.openxmlformats.org/presentationml/2006/ole">
            <p:oleObj spid="_x0000_s21505" name="Package" showAsIcon="1" r:id="rId4" imgW="1207800" imgH="685440" progId="Package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351</Words>
  <Application>Microsoft Office PowerPoint</Application>
  <PresentationFormat>Экран (4:3)</PresentationFormat>
  <Paragraphs>86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Package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Жанна</dc:creator>
  <cp:lastModifiedBy>Жанна</cp:lastModifiedBy>
  <cp:revision>31</cp:revision>
  <dcterms:created xsi:type="dcterms:W3CDTF">2017-03-27T07:57:32Z</dcterms:created>
  <dcterms:modified xsi:type="dcterms:W3CDTF">2017-03-28T09:19:20Z</dcterms:modified>
</cp:coreProperties>
</file>