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00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E8C1E-8721-416B-9E5B-F9DFD41F7284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8969-AF79-4357-A23A-135AEF8F9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volna.org/wp-content/uploads/2016/09/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57166"/>
            <a:ext cx="800105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слоговой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структуры слова у детей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дошкольного возраста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№9 «Россиянка»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Учителя-логопеды: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Глазунова Ж.Н.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Воронова Н.Н.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28794" y="214290"/>
            <a:ext cx="47149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ипы нарушений слоговой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структуры слова: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1214422"/>
            <a:ext cx="327185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1.Нарушение количества слогов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1142984"/>
            <a:ext cx="407196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2.Нарушение последовательности слогов в слове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34" y="3643314"/>
            <a:ext cx="378621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Уподобление слогов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6314" y="3571876"/>
            <a:ext cx="414340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5.Циклическое повторение одного слога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57290" y="2500306"/>
            <a:ext cx="550072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3.Искажение структуры отдельного слога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72066" y="5286388"/>
            <a:ext cx="35719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7.Смешение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элементов слов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7158" y="5000636"/>
            <a:ext cx="4143404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6.Замена предшествующих звуков последующими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357222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500043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 по развитию слоговой структуры слов 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714612" y="1785926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822033" y="1750207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1472" y="3071811"/>
            <a:ext cx="43577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 к усвоению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ритмической структуры слов родного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языка 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проводится на невербальном и вербальном материале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072066" y="3000372"/>
            <a:ext cx="36433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Коррекционный этап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Коррекционная работа проводится на вербальном материале и состоит из нескольких уровней. Переход на следующий уровень осуществляется после усвоения материала предыдущего уровня.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642990"/>
            <a:ext cx="10358510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169549"/>
            <a:ext cx="97869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1.Формирование пространственных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представлений 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оптико-пространственной ориентировки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28802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2.Развитие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временно-пространственной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ориентировки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42886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3.Развитие динамической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темпо-ритмической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 движений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385540"/>
            <a:ext cx="6357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4.Развитие чувства темпа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5.Формирование чувства темпа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Коррекционный этап: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00010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звукоподражания;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двухсложные слова из открытых слогов;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трехсложные слова из открытых слогов;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односложные слова из закрытых слогов;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двухсложные слова из закрытых слогов;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двухсложные слова со стечением согласных в середине слова и открытым слогом;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двухсложные слова со стечением согласных в начале слова и открытым слогом;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двухсложные слова со стечением согласных в середине слова и закрытым слогом;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двухсложные слова со стечением согласных в начале слова и закрытым слогом;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трехсложные слова с закрытым слогом;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трехсложные слова со стечением согласных (в разных позициях) и открытым слогом;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трехсложные слова со стечением согласных (в разных позициях) и закрытым слогом;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односложные слова со стечением согласных в начале и конце слова;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двухсложные слова с двумя стечениями;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трехсложные слова с двумя стечениями;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четырехсложные слова из открытых слогов;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пятисложные слова из открытых слогов;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четырехсложные слова с закрытым слогом и(или) стечениями;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Коррекционный этап: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00010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звукоподражания;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643050"/>
            <a:ext cx="2857520" cy="40599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ЕКСИЧЕСКИЕ ЗАДАНИЯ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ЗВУКОПОДРАЖАНИЯ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Предметные: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младенец;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ослик;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бе-е-е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овечка;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ме-е-е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козленок;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му-у-у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корова;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га-га-га 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гуси;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ко-ко-ко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курица;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пи-пи-пи 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би-би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жу-жу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жук;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чу-чу-чу 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поезд;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малыш;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ути-ути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утята;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49175"/>
            <a:ext cx="4357717" cy="432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786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Слоговая стратегия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7108"/>
            <a:ext cx="5000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DCIM\100CASIO\CIMG22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01314"/>
            <a:ext cx="5429288" cy="40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Слоговая стратегия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Коррекционный этап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DCIM\100CASIO\CIMG22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214422"/>
            <a:ext cx="30718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0CASIO\CIMG22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214422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0CASIO\CIMG22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42900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786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Слоговая стратегия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DCIM\100CASIO\CIMG22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201314"/>
            <a:ext cx="4643469" cy="26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0CASIO\CIMG22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4214842" cy="294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390</Words>
  <Application>Microsoft Office PowerPoint</Application>
  <PresentationFormat>Экран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Жанна</cp:lastModifiedBy>
  <cp:revision>15</cp:revision>
  <dcterms:created xsi:type="dcterms:W3CDTF">2018-02-05T12:16:33Z</dcterms:created>
  <dcterms:modified xsi:type="dcterms:W3CDTF">2018-08-23T11:09:54Z</dcterms:modified>
</cp:coreProperties>
</file>